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37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06C6F6-7514-46EA-A715-5772CCADD97C}" type="datetimeFigureOut">
              <a:rPr lang="ru-RU" smtClean="0"/>
              <a:t>20.01.2026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18BD46-9501-4E09-AA12-6C321AAD40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08890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06C6F6-7514-46EA-A715-5772CCADD97C}" type="datetimeFigureOut">
              <a:rPr lang="ru-RU" smtClean="0"/>
              <a:t>20.01.2026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18BD46-9501-4E09-AA12-6C321AAD40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40173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06C6F6-7514-46EA-A715-5772CCADD97C}" type="datetimeFigureOut">
              <a:rPr lang="ru-RU" smtClean="0"/>
              <a:t>20.01.2026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18BD46-9501-4E09-AA12-6C321AAD40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02275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06C6F6-7514-46EA-A715-5772CCADD97C}" type="datetimeFigureOut">
              <a:rPr lang="ru-RU" smtClean="0"/>
              <a:t>20.01.2026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18BD46-9501-4E09-AA12-6C321AAD40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67293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06C6F6-7514-46EA-A715-5772CCADD97C}" type="datetimeFigureOut">
              <a:rPr lang="ru-RU" smtClean="0"/>
              <a:t>20.01.2026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18BD46-9501-4E09-AA12-6C321AAD40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9236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06C6F6-7514-46EA-A715-5772CCADD97C}" type="datetimeFigureOut">
              <a:rPr lang="ru-RU" smtClean="0"/>
              <a:t>20.01.2026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18BD46-9501-4E09-AA12-6C321AAD40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52573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06C6F6-7514-46EA-A715-5772CCADD97C}" type="datetimeFigureOut">
              <a:rPr lang="ru-RU" smtClean="0"/>
              <a:t>20.01.2026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18BD46-9501-4E09-AA12-6C321AAD40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91084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06C6F6-7514-46EA-A715-5772CCADD97C}" type="datetimeFigureOut">
              <a:rPr lang="ru-RU" smtClean="0"/>
              <a:t>20.01.2026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18BD46-9501-4E09-AA12-6C321AAD40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2746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06C6F6-7514-46EA-A715-5772CCADD97C}" type="datetimeFigureOut">
              <a:rPr lang="ru-RU" smtClean="0"/>
              <a:t>20.01.2026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18BD46-9501-4E09-AA12-6C321AAD40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52364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06C6F6-7514-46EA-A715-5772CCADD97C}" type="datetimeFigureOut">
              <a:rPr lang="ru-RU" smtClean="0"/>
              <a:t>20.01.2026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18BD46-9501-4E09-AA12-6C321AAD40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72622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06C6F6-7514-46EA-A715-5772CCADD97C}" type="datetimeFigureOut">
              <a:rPr lang="ru-RU" smtClean="0"/>
              <a:t>20.01.2026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18BD46-9501-4E09-AA12-6C321AAD40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33783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06C6F6-7514-46EA-A715-5772CCADD97C}" type="datetimeFigureOut">
              <a:rPr lang="ru-RU" smtClean="0"/>
              <a:t>20.01.2026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18BD46-9501-4E09-AA12-6C321AAD40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57748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99258" y="175364"/>
            <a:ext cx="11696007" cy="17081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050" b="0" i="0" dirty="0" smtClean="0">
                <a:effectLst/>
                <a:latin typeface="Roboto"/>
              </a:rPr>
              <a:t>Обнаруженные на территории района Щербинка брошенные, в том числе разукомплектованные, транспортные средства (далее – ТС), которые планируются к перемещению на специализированную стоянку на временное хранение по адресу: г. Москва, </a:t>
            </a:r>
            <a:r>
              <a:rPr lang="ru-RU" sz="1050" b="0" i="0" dirty="0" err="1" smtClean="0">
                <a:effectLst/>
                <a:latin typeface="Roboto"/>
              </a:rPr>
              <a:t>район</a:t>
            </a:r>
            <a:r>
              <a:rPr lang="ru-RU" sz="1050" b="0" i="0" dirty="0" smtClean="0">
                <a:effectLst/>
                <a:latin typeface="Roboto"/>
              </a:rPr>
              <a:t> Вороново, с. </a:t>
            </a:r>
            <a:r>
              <a:rPr lang="ru-RU" sz="1050" b="0" i="0" dirty="0" err="1" smtClean="0">
                <a:effectLst/>
                <a:latin typeface="Roboto"/>
              </a:rPr>
              <a:t>Клёново</a:t>
            </a:r>
            <a:r>
              <a:rPr lang="ru-RU" sz="1050" b="0" i="0" dirty="0" smtClean="0">
                <a:effectLst/>
                <a:latin typeface="Roboto"/>
              </a:rPr>
              <a:t>, ул. Школьная, вблизи дома № 1. </a:t>
            </a:r>
          </a:p>
          <a:p>
            <a:pPr algn="just"/>
            <a:endParaRPr lang="ru-RU" sz="1050" dirty="0">
              <a:latin typeface="Roboto"/>
            </a:endParaRPr>
          </a:p>
          <a:p>
            <a:pPr algn="just"/>
            <a:r>
              <a:rPr lang="ru-RU" sz="1050" b="0" i="0" dirty="0" smtClean="0">
                <a:effectLst/>
                <a:latin typeface="Roboto"/>
              </a:rPr>
              <a:t>Марка ТС: ВАЗ 2107, цвет: белый, ГРЗ: б/н. Брошен по адресу: г. Москва, район Щербинка, дорога Воскресенское – </a:t>
            </a:r>
            <a:r>
              <a:rPr lang="ru-RU" sz="1050" b="0" i="0" dirty="0" err="1" smtClean="0">
                <a:effectLst/>
                <a:latin typeface="Roboto"/>
              </a:rPr>
              <a:t>Каракашево</a:t>
            </a:r>
            <a:r>
              <a:rPr lang="ru-RU" sz="1050" b="0" i="0" dirty="0" smtClean="0">
                <a:effectLst/>
                <a:latin typeface="Roboto"/>
              </a:rPr>
              <a:t> – Щербинка (координаты 55.514097, 37.460089). </a:t>
            </a:r>
          </a:p>
          <a:p>
            <a:pPr algn="just"/>
            <a:endParaRPr lang="ru-RU" sz="1050" dirty="0">
              <a:latin typeface="Roboto"/>
            </a:endParaRPr>
          </a:p>
          <a:p>
            <a:pPr algn="just"/>
            <a:r>
              <a:rPr lang="ru-RU" sz="1050" b="0" i="0" dirty="0" smtClean="0">
                <a:effectLst/>
                <a:latin typeface="Roboto"/>
              </a:rPr>
              <a:t>В случае если в течение трех месяцев с момента перемещения брошенного, в том числе разукомплектованного транспортного средства (далее – БРТС) на специализированную стоянку владелец БРТС не истребовал его со стоянки или собственник БРТС не установлен, то управа района города Москвы в установленном порядке осуществляет мероприятия по обращению БРТС в собственность города Москвы. После принятия бесхозяйного транспортного средства в собственность города Москвы оно передаётся в порядке, установленном Регламентом взаимодействия, специализированной организации или индивидуальному предпринимателю, осуществляющим утилизацию БРТС, для утилизации. Справки по телефону: 8 (495) 620-20-00 (доб. 18310, 18311, 18312, 18365) (режим работы: понедельник-четверг 08.00-17.00, пятница 08.00-15.45).</a:t>
            </a:r>
            <a:endParaRPr lang="ru-RU" sz="105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4239" y="2468185"/>
            <a:ext cx="4588539" cy="338380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74167" y="2475724"/>
            <a:ext cx="4597892" cy="33762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348299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211</Words>
  <Application>Microsoft Office PowerPoint</Application>
  <PresentationFormat>Широкоэкранный</PresentationFormat>
  <Paragraphs>5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Roboto</vt:lpstr>
      <vt:lpstr>Тема Office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Роменская Мария Андреевна</dc:creator>
  <cp:lastModifiedBy>Роменская Мария Андреевна</cp:lastModifiedBy>
  <cp:revision>1</cp:revision>
  <dcterms:created xsi:type="dcterms:W3CDTF">2026-01-20T12:41:20Z</dcterms:created>
  <dcterms:modified xsi:type="dcterms:W3CDTF">2026-01-20T12:41:35Z</dcterms:modified>
</cp:coreProperties>
</file>